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97" r:id="rId6"/>
    <p:sldId id="260" r:id="rId7"/>
    <p:sldId id="298" r:id="rId8"/>
    <p:sldId id="261" r:id="rId9"/>
    <p:sldId id="299" r:id="rId10"/>
    <p:sldId id="262" r:id="rId11"/>
    <p:sldId id="263" r:id="rId12"/>
    <p:sldId id="264" r:id="rId13"/>
    <p:sldId id="265" r:id="rId14"/>
    <p:sldId id="266" r:id="rId15"/>
    <p:sldId id="300" r:id="rId16"/>
    <p:sldId id="267" r:id="rId17"/>
    <p:sldId id="301" r:id="rId18"/>
    <p:sldId id="268" r:id="rId19"/>
    <p:sldId id="302" r:id="rId20"/>
    <p:sldId id="269" r:id="rId21"/>
    <p:sldId id="270" r:id="rId22"/>
    <p:sldId id="271" r:id="rId23"/>
    <p:sldId id="303" r:id="rId24"/>
    <p:sldId id="272" r:id="rId25"/>
    <p:sldId id="304" r:id="rId26"/>
    <p:sldId id="273" r:id="rId27"/>
    <p:sldId id="305" r:id="rId28"/>
    <p:sldId id="306" r:id="rId29"/>
    <p:sldId id="307" r:id="rId30"/>
    <p:sldId id="308" r:id="rId31"/>
    <p:sldId id="309" r:id="rId32"/>
    <p:sldId id="310" r:id="rId33"/>
    <p:sldId id="311" r:id="rId34"/>
    <p:sldId id="312" r:id="rId35"/>
    <p:sldId id="313" r:id="rId36"/>
    <p:sldId id="314" r:id="rId37"/>
    <p:sldId id="274" r:id="rId38"/>
    <p:sldId id="326" r:id="rId39"/>
    <p:sldId id="275" r:id="rId40"/>
    <p:sldId id="327" r:id="rId41"/>
    <p:sldId id="276" r:id="rId42"/>
    <p:sldId id="328" r:id="rId43"/>
    <p:sldId id="277" r:id="rId44"/>
    <p:sldId id="329" r:id="rId45"/>
    <p:sldId id="278" r:id="rId46"/>
    <p:sldId id="330" r:id="rId47"/>
    <p:sldId id="279" r:id="rId48"/>
    <p:sldId id="331" r:id="rId49"/>
    <p:sldId id="280" r:id="rId50"/>
    <p:sldId id="332" r:id="rId51"/>
    <p:sldId id="281" r:id="rId52"/>
    <p:sldId id="333" r:id="rId53"/>
    <p:sldId id="283" r:id="rId54"/>
    <p:sldId id="334" r:id="rId55"/>
    <p:sldId id="284" r:id="rId56"/>
    <p:sldId id="335" r:id="rId57"/>
    <p:sldId id="285" r:id="rId58"/>
    <p:sldId id="286" r:id="rId59"/>
    <p:sldId id="287" r:id="rId60"/>
    <p:sldId id="288" r:id="rId61"/>
    <p:sldId id="289" r:id="rId62"/>
    <p:sldId id="290" r:id="rId63"/>
    <p:sldId id="291" r:id="rId64"/>
    <p:sldId id="292" r:id="rId65"/>
    <p:sldId id="293" r:id="rId66"/>
    <p:sldId id="294" r:id="rId67"/>
    <p:sldId id="295" r:id="rId68"/>
    <p:sldId id="296" r:id="rId6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6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D34A9-F1A4-4CD8-81AD-EAA7101A91B7}" type="datetimeFigureOut">
              <a:rPr lang="en-IN" smtClean="0"/>
              <a:t>13-09-2023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F8DD7-4489-4922-9C2D-221D4865B52D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8344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D34A9-F1A4-4CD8-81AD-EAA7101A91B7}" type="datetimeFigureOut">
              <a:rPr lang="en-IN" smtClean="0"/>
              <a:t>13-09-2023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F8DD7-4489-4922-9C2D-221D4865B5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5308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D34A9-F1A4-4CD8-81AD-EAA7101A91B7}" type="datetimeFigureOut">
              <a:rPr lang="en-IN" smtClean="0"/>
              <a:t>13-09-2023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F8DD7-4489-4922-9C2D-221D4865B5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4222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D34A9-F1A4-4CD8-81AD-EAA7101A91B7}" type="datetimeFigureOut">
              <a:rPr lang="en-IN" smtClean="0"/>
              <a:t>13-09-2023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F8DD7-4489-4922-9C2D-221D4865B5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1695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D34A9-F1A4-4CD8-81AD-EAA7101A91B7}" type="datetimeFigureOut">
              <a:rPr lang="en-IN" smtClean="0"/>
              <a:t>13-09-2023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F8DD7-4489-4922-9C2D-221D4865B52D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0007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D34A9-F1A4-4CD8-81AD-EAA7101A91B7}" type="datetimeFigureOut">
              <a:rPr lang="en-IN" smtClean="0"/>
              <a:t>13-09-2023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F8DD7-4489-4922-9C2D-221D4865B5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3309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D34A9-F1A4-4CD8-81AD-EAA7101A91B7}" type="datetimeFigureOut">
              <a:rPr lang="en-IN" smtClean="0"/>
              <a:t>13-09-2023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F8DD7-4489-4922-9C2D-221D4865B5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8873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D34A9-F1A4-4CD8-81AD-EAA7101A91B7}" type="datetimeFigureOut">
              <a:rPr lang="en-IN" smtClean="0"/>
              <a:t>13-09-2023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F8DD7-4489-4922-9C2D-221D4865B5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56371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D34A9-F1A4-4CD8-81AD-EAA7101A91B7}" type="datetimeFigureOut">
              <a:rPr lang="en-IN" smtClean="0"/>
              <a:t>13-09-2023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F8DD7-4489-4922-9C2D-221D4865B5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7296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CDD34A9-F1A4-4CD8-81AD-EAA7101A91B7}" type="datetimeFigureOut">
              <a:rPr lang="en-IN" smtClean="0"/>
              <a:t>13-09-2023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4BF8DD7-4489-4922-9C2D-221D4865B5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7693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D34A9-F1A4-4CD8-81AD-EAA7101A91B7}" type="datetimeFigureOut">
              <a:rPr lang="en-IN" smtClean="0"/>
              <a:t>13-09-2023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F8DD7-4489-4922-9C2D-221D4865B52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502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CDD34A9-F1A4-4CD8-81AD-EAA7101A91B7}" type="datetimeFigureOut">
              <a:rPr lang="en-IN" smtClean="0"/>
              <a:t>13-09-2023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4BF8DD7-4489-4922-9C2D-221D4865B52D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020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12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20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4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4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4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4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4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4" Type="http://schemas.openxmlformats.org/officeDocument/2006/relationships/image" Target="../media/image2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4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4" Type="http://schemas.openxmlformats.org/officeDocument/2006/relationships/image" Target="../media/image2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4" Type="http://schemas.openxmlformats.org/officeDocument/2006/relationships/image" Target="../media/image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4" Type="http://schemas.openxmlformats.org/officeDocument/2006/relationships/image" Target="../media/image2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4" Type="http://schemas.openxmlformats.org/officeDocument/2006/relationships/image" Target="../media/image2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4" Type="http://schemas.openxmlformats.org/officeDocument/2006/relationships/image" Target="../media/image2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4" Type="http://schemas.openxmlformats.org/officeDocument/2006/relationships/image" Target="../media/image2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1.vml"/><Relationship Id="rId4" Type="http://schemas.openxmlformats.org/officeDocument/2006/relationships/image" Target="../media/image2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2.vml"/><Relationship Id="rId4" Type="http://schemas.openxmlformats.org/officeDocument/2006/relationships/image" Target="../media/image2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3.vml"/><Relationship Id="rId4" Type="http://schemas.openxmlformats.org/officeDocument/2006/relationships/image" Target="../media/image2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4.vml"/><Relationship Id="rId4" Type="http://schemas.openxmlformats.org/officeDocument/2006/relationships/image" Target="../media/image2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5.vml"/><Relationship Id="rId4" Type="http://schemas.openxmlformats.org/officeDocument/2006/relationships/image" Target="../media/image2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6.vml"/><Relationship Id="rId4" Type="http://schemas.openxmlformats.org/officeDocument/2006/relationships/image" Target="../media/image2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7.v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31D08F-5E61-1474-5C48-AF36D83A46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Lets Practice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AB8FBAA-63D2-8936-7143-ED81863A8F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471087B3-17F1-1605-AA82-A75CE3DA9D3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5AC6B6EB-0CDC-815E-24A3-C6EC90B370C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0127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be the output of given code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xmlns="" id="{28AE967C-3D83-E0BD-11A1-AC34E1AE37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81739" y="2080727"/>
            <a:ext cx="5187820" cy="3424334"/>
          </a:xfr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2" r:id="rId4" imgW="13937020" imgH="5409524" progId="">
                  <p:embed/>
                </p:oleObj>
              </mc:Choice>
              <mc:Fallback>
                <p:oleObj r:id="rId4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28210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  <a:p>
            <a:endParaRPr lang="en-US" sz="3200" dirty="0"/>
          </a:p>
          <a:p>
            <a:pPr marL="0" indent="0">
              <a:buNone/>
            </a:pPr>
            <a:r>
              <a:rPr lang="en-US" sz="3200" dirty="0">
                <a:highlight>
                  <a:srgbClr val="00FF00"/>
                </a:highlight>
              </a:rPr>
              <a:t>Not Equal</a:t>
            </a:r>
            <a:endParaRPr lang="en-IN" sz="3200" dirty="0">
              <a:highlight>
                <a:srgbClr val="00FF00"/>
              </a:highlight>
            </a:endParaRP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6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54951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be the output of given code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xmlns="" id="{4826C416-3272-D5C0-3568-2EE43E3536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131" y="2611647"/>
            <a:ext cx="6448489" cy="2977390"/>
          </a:xfr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0" r:id="rId4" imgW="13937020" imgH="5409524" progId="">
                  <p:embed/>
                </p:oleObj>
              </mc:Choice>
              <mc:Fallback>
                <p:oleObj r:id="rId4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0392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endParaRPr lang="en-US" sz="4400" dirty="0">
              <a:highlight>
                <a:srgbClr val="00FF00"/>
              </a:highlight>
            </a:endParaRPr>
          </a:p>
          <a:p>
            <a:r>
              <a:rPr lang="en-US" sz="4400" dirty="0">
                <a:highlight>
                  <a:srgbClr val="00FF00"/>
                </a:highlight>
              </a:rPr>
              <a:t>Found</a:t>
            </a:r>
            <a:endParaRPr lang="en-IN" sz="4400" dirty="0">
              <a:highlight>
                <a:srgbClr val="00FF00"/>
              </a:highlight>
            </a:endParaRP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4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19511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difference between echo and print?</a:t>
            </a:r>
          </a:p>
          <a:p>
            <a:r>
              <a:rPr lang="en-US" dirty="0"/>
              <a:t>A. They both behave the same.</a:t>
            </a:r>
          </a:p>
          <a:p>
            <a:r>
              <a:rPr lang="en-US" dirty="0"/>
              <a:t>B. Print can take multiple parameters where as echo cannot</a:t>
            </a:r>
          </a:p>
          <a:p>
            <a:r>
              <a:rPr lang="en-US" dirty="0"/>
              <a:t>C. Echo can take multiple parameters where as print cannot </a:t>
            </a:r>
          </a:p>
          <a:p>
            <a:r>
              <a:rPr lang="en-US" dirty="0"/>
              <a:t>D. Print is a function where as echo is not.</a:t>
            </a:r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8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1221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difference between echo and print?</a:t>
            </a:r>
          </a:p>
          <a:p>
            <a:r>
              <a:rPr lang="en-US" dirty="0"/>
              <a:t>A. They both behave the same.</a:t>
            </a:r>
          </a:p>
          <a:p>
            <a:r>
              <a:rPr lang="en-US" dirty="0"/>
              <a:t>B. Print can take multiple parameters where as echo cannot</a:t>
            </a:r>
          </a:p>
          <a:p>
            <a:r>
              <a:rPr lang="en-US" dirty="0"/>
              <a:t>C. </a:t>
            </a:r>
            <a:r>
              <a:rPr lang="en-US" dirty="0">
                <a:highlight>
                  <a:srgbClr val="00FF00"/>
                </a:highlight>
              </a:rPr>
              <a:t>Echo can take multiple parameters where as print cannot </a:t>
            </a:r>
          </a:p>
          <a:p>
            <a:r>
              <a:rPr lang="en-US" dirty="0"/>
              <a:t>D. Print is a function where as echo is not.</a:t>
            </a:r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2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9286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function is used to Strip whitespace (or other characters) from the beginning and end of a string?</a:t>
            </a:r>
          </a:p>
          <a:p>
            <a:r>
              <a:rPr lang="en-US" dirty="0"/>
              <a:t>A. </a:t>
            </a:r>
            <a:r>
              <a:rPr lang="en-US" dirty="0" err="1"/>
              <a:t>trim_str</a:t>
            </a:r>
            <a:endParaRPr lang="en-US" dirty="0"/>
          </a:p>
          <a:p>
            <a:r>
              <a:rPr lang="en-US" dirty="0"/>
              <a:t>B. </a:t>
            </a:r>
            <a:r>
              <a:rPr lang="en-US" dirty="0" err="1"/>
              <a:t>strip_str</a:t>
            </a:r>
            <a:endParaRPr lang="en-US" dirty="0"/>
          </a:p>
          <a:p>
            <a:r>
              <a:rPr lang="en-US" dirty="0"/>
              <a:t>C. strip</a:t>
            </a:r>
          </a:p>
          <a:p>
            <a:r>
              <a:rPr lang="en-US" dirty="0"/>
              <a:t>D. trim</a:t>
            </a:r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6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46525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function is used to Strip whitespace (or other characters) from the beginning and end of a string?</a:t>
            </a:r>
          </a:p>
          <a:p>
            <a:r>
              <a:rPr lang="en-US" dirty="0"/>
              <a:t>A. </a:t>
            </a:r>
            <a:r>
              <a:rPr lang="en-US" dirty="0" err="1"/>
              <a:t>trim_str</a:t>
            </a:r>
            <a:endParaRPr lang="en-US" dirty="0"/>
          </a:p>
          <a:p>
            <a:r>
              <a:rPr lang="en-US" dirty="0"/>
              <a:t>B. </a:t>
            </a:r>
            <a:r>
              <a:rPr lang="en-US" dirty="0" err="1"/>
              <a:t>strip_str</a:t>
            </a:r>
            <a:endParaRPr lang="en-US" dirty="0"/>
          </a:p>
          <a:p>
            <a:r>
              <a:rPr lang="en-US" dirty="0"/>
              <a:t>C. strip</a:t>
            </a:r>
          </a:p>
          <a:p>
            <a:r>
              <a:rPr lang="en-US" dirty="0">
                <a:highlight>
                  <a:srgbClr val="00FF00"/>
                </a:highlight>
              </a:rPr>
              <a:t>D. trim</a:t>
            </a:r>
            <a:endParaRPr lang="en-IN" dirty="0">
              <a:highlight>
                <a:srgbClr val="00FF00"/>
              </a:highlight>
            </a:endParaRP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0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3473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What is PHP heredoc used for?</a:t>
            </a:r>
          </a:p>
          <a:p>
            <a:r>
              <a:rPr lang="en-US" dirty="0"/>
              <a:t>A. allows creating single line of string without using quotations</a:t>
            </a:r>
          </a:p>
          <a:p>
            <a:r>
              <a:rPr lang="en-US" dirty="0"/>
              <a:t>B. allows creating multiple lines of string without using quotations </a:t>
            </a:r>
          </a:p>
          <a:p>
            <a:r>
              <a:rPr lang="en-US" dirty="0"/>
              <a:t>C. allows creating multiple lines of string with quotations</a:t>
            </a:r>
          </a:p>
          <a:p>
            <a:r>
              <a:rPr lang="en-US" dirty="0"/>
              <a:t>D. allows creating single lines of string with using quotations</a:t>
            </a:r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4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34116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What is PHP heredoc used for?</a:t>
            </a:r>
          </a:p>
          <a:p>
            <a:r>
              <a:rPr lang="en-US" dirty="0"/>
              <a:t>A. allows creating single line of string without using quotations</a:t>
            </a:r>
          </a:p>
          <a:p>
            <a:r>
              <a:rPr lang="en-US" dirty="0">
                <a:highlight>
                  <a:srgbClr val="00FF00"/>
                </a:highlight>
              </a:rPr>
              <a:t>B. allows creating multiple lines of string without using quotations </a:t>
            </a:r>
          </a:p>
          <a:p>
            <a:r>
              <a:rPr lang="en-US" dirty="0"/>
              <a:t>C. allows creating multiple lines of string with quotations</a:t>
            </a:r>
          </a:p>
          <a:p>
            <a:r>
              <a:rPr lang="en-US" dirty="0"/>
              <a:t>D. allows creating single lines of string with using quotations</a:t>
            </a:r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58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92124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D01D653-7BD8-D2B9-B092-7CADBC9D3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EA0FDDE-1ABF-3954-B9E5-8CE8CBACE0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purpose of the "break" statement in PHP?</a:t>
            </a:r>
          </a:p>
          <a:p>
            <a:r>
              <a:rPr lang="en-US" dirty="0"/>
              <a:t>a. To exit a loop or switch statement prematurely</a:t>
            </a:r>
          </a:p>
          <a:p>
            <a:r>
              <a:rPr lang="en-US" dirty="0"/>
              <a:t>b. To skip the current iteration of a loop and continue to the next one</a:t>
            </a:r>
          </a:p>
          <a:p>
            <a:r>
              <a:rPr lang="en-US" dirty="0"/>
              <a:t>c. To return a value from a function</a:t>
            </a:r>
          </a:p>
          <a:p>
            <a:r>
              <a:rPr lang="en-US" dirty="0"/>
              <a:t>d. To define a constant</a:t>
            </a:r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16B35A66-0118-854F-8B06-699F4990FE9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5AC6B6EB-0CDC-815E-24A3-C6EC90B370C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22671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be the output of given code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xmlns="" id="{0A407A13-594E-FF37-7F17-C128906D09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88637" y="2379306"/>
            <a:ext cx="6027575" cy="3013788"/>
          </a:xfr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2" r:id="rId4" imgW="13937020" imgH="5409524" progId="">
                  <p:embed/>
                </p:oleObj>
              </mc:Choice>
              <mc:Fallback>
                <p:oleObj r:id="rId4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40093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  <a:p>
            <a:r>
              <a:rPr lang="en-US" sz="3200" dirty="0"/>
              <a:t>Welcome to PHP Class</a:t>
            </a:r>
            <a:endParaRPr lang="en-IN" sz="32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6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04634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Function is used to check the length of the string</a:t>
            </a:r>
          </a:p>
          <a:p>
            <a:endParaRPr lang="en-US" dirty="0"/>
          </a:p>
          <a:p>
            <a:r>
              <a:rPr lang="en-US" dirty="0" err="1"/>
              <a:t>String_len</a:t>
            </a:r>
            <a:endParaRPr lang="en-US" dirty="0"/>
          </a:p>
          <a:p>
            <a:r>
              <a:rPr lang="en-US" dirty="0" err="1"/>
              <a:t>Str_len</a:t>
            </a:r>
            <a:endParaRPr lang="en-US" dirty="0"/>
          </a:p>
          <a:p>
            <a:r>
              <a:rPr lang="en-US" dirty="0" err="1"/>
              <a:t>String_length</a:t>
            </a:r>
            <a:endParaRPr lang="en-US" dirty="0"/>
          </a:p>
          <a:p>
            <a:r>
              <a:rPr lang="en-US" dirty="0" err="1"/>
              <a:t>String_len</a:t>
            </a:r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0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4835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Function is used to check the length of the string</a:t>
            </a:r>
          </a:p>
          <a:p>
            <a:endParaRPr lang="en-US" dirty="0"/>
          </a:p>
          <a:p>
            <a:r>
              <a:rPr lang="en-US" dirty="0" err="1"/>
              <a:t>String_len</a:t>
            </a:r>
            <a:endParaRPr lang="en-US" dirty="0"/>
          </a:p>
          <a:p>
            <a:r>
              <a:rPr lang="en-US" dirty="0" err="1">
                <a:highlight>
                  <a:srgbClr val="00FF00"/>
                </a:highlight>
              </a:rPr>
              <a:t>Str_len</a:t>
            </a:r>
            <a:endParaRPr lang="en-US" dirty="0">
              <a:highlight>
                <a:srgbClr val="00FF00"/>
              </a:highlight>
            </a:endParaRPr>
          </a:p>
          <a:p>
            <a:r>
              <a:rPr lang="en-US" dirty="0" err="1"/>
              <a:t>String_length</a:t>
            </a:r>
            <a:endParaRPr lang="en-US" dirty="0"/>
          </a:p>
          <a:p>
            <a:r>
              <a:rPr lang="en-US" dirty="0" err="1"/>
              <a:t>String_len</a:t>
            </a:r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54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26121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 have a PHP script with multiple if-else conditions. Which control structure can simplify your code and improve readability?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a) for loop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b) switch statement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c) while loop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d) do...while loop</a:t>
            </a:r>
          </a:p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78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91945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You have a PHP script with multiple if-else conditions. Which control structure can simplify your code and improve readability?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a) for loop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highlight>
                  <a:srgbClr val="00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b) switch statement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c) while loop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d) do...while loop</a:t>
            </a:r>
          </a:p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2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73496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want to create a PHP class that represents a "Car" with properties like "make," "model," and "color." Which OOP concept allows you to achieve this?</a:t>
            </a:r>
          </a:p>
          <a:p>
            <a:r>
              <a:rPr lang="en-US" dirty="0"/>
              <a:t>a) Inheritance</a:t>
            </a:r>
          </a:p>
          <a:p>
            <a:r>
              <a:rPr lang="en-US" dirty="0"/>
              <a:t>b) Abstraction</a:t>
            </a:r>
          </a:p>
          <a:p>
            <a:r>
              <a:rPr lang="en-US" dirty="0"/>
              <a:t>c) Encapsulation</a:t>
            </a:r>
          </a:p>
          <a:p>
            <a:r>
              <a:rPr lang="en-US" dirty="0"/>
              <a:t>     d) Polymorphism</a:t>
            </a:r>
          </a:p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26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40005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want to create a PHP class that represents a "Car" with properties like "make," "model," and "color." Which OOP concept allows you to achieve this?</a:t>
            </a:r>
          </a:p>
          <a:p>
            <a:r>
              <a:rPr lang="en-US" dirty="0"/>
              <a:t>a) Inheritance</a:t>
            </a:r>
          </a:p>
          <a:p>
            <a:r>
              <a:rPr lang="en-US" dirty="0"/>
              <a:t>b) Abstraction</a:t>
            </a:r>
          </a:p>
          <a:p>
            <a:r>
              <a:rPr lang="en-US" dirty="0">
                <a:highlight>
                  <a:srgbClr val="00FF00"/>
                </a:highlight>
              </a:rPr>
              <a:t>c) Encapsulation</a:t>
            </a:r>
          </a:p>
          <a:p>
            <a:r>
              <a:rPr lang="en-US" dirty="0"/>
              <a:t>d) Polymorphism</a:t>
            </a:r>
          </a:p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0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52423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CE9937-CDB8-1394-64E3-F8B96E8B9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Which of the following functions is used to count the number of words in a string?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CD8CDF-A139-E9F3-405C-A959EF0A8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3"/>
            <a:r>
              <a:rPr lang="en-US" sz="2400" dirty="0" err="1"/>
              <a:t>strlen</a:t>
            </a:r>
            <a:r>
              <a:rPr lang="en-US" sz="2400" dirty="0"/>
              <a:t>()</a:t>
            </a:r>
          </a:p>
          <a:p>
            <a:pPr lvl="3"/>
            <a:r>
              <a:rPr lang="en-US" sz="2400" dirty="0" err="1"/>
              <a:t>strpos</a:t>
            </a:r>
            <a:r>
              <a:rPr lang="en-US" sz="2400" dirty="0"/>
              <a:t>()</a:t>
            </a:r>
          </a:p>
          <a:p>
            <a:pPr lvl="3"/>
            <a:r>
              <a:rPr lang="en-US" sz="2400" dirty="0" err="1"/>
              <a:t>str_replace</a:t>
            </a:r>
            <a:r>
              <a:rPr lang="en-US" sz="2400" dirty="0"/>
              <a:t>()</a:t>
            </a:r>
          </a:p>
          <a:p>
            <a:pPr lvl="3"/>
            <a:r>
              <a:rPr lang="en-US" sz="2400" dirty="0" err="1"/>
              <a:t>str_word_count</a:t>
            </a:r>
            <a:r>
              <a:rPr lang="en-US" sz="2400" dirty="0"/>
              <a:t>()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88996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CE9937-CDB8-1394-64E3-F8B96E8B9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Which of the following functions is used to count the number of words in a string?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CD8CDF-A139-E9F3-405C-A959EF0A8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3"/>
            <a:r>
              <a:rPr lang="en-US" sz="2400" dirty="0" err="1"/>
              <a:t>strlen</a:t>
            </a:r>
            <a:r>
              <a:rPr lang="en-US" sz="2400" dirty="0"/>
              <a:t>()</a:t>
            </a:r>
          </a:p>
          <a:p>
            <a:pPr lvl="3"/>
            <a:r>
              <a:rPr lang="en-US" sz="2400" dirty="0" err="1"/>
              <a:t>strpos</a:t>
            </a:r>
            <a:r>
              <a:rPr lang="en-US" sz="2400" dirty="0"/>
              <a:t>()</a:t>
            </a:r>
          </a:p>
          <a:p>
            <a:pPr lvl="3"/>
            <a:r>
              <a:rPr lang="en-US" sz="2400" dirty="0" err="1"/>
              <a:t>str_replace</a:t>
            </a:r>
            <a:r>
              <a:rPr lang="en-US" sz="2400" dirty="0"/>
              <a:t>()</a:t>
            </a:r>
          </a:p>
          <a:p>
            <a:pPr lvl="3"/>
            <a:r>
              <a:rPr lang="en-US" sz="2400" dirty="0" err="1">
                <a:highlight>
                  <a:srgbClr val="00FF00"/>
                </a:highlight>
              </a:rPr>
              <a:t>str_word_count</a:t>
            </a:r>
            <a:r>
              <a:rPr lang="en-US" sz="2400" dirty="0">
                <a:highlight>
                  <a:srgbClr val="00FF00"/>
                </a:highlight>
              </a:rPr>
              <a:t>()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24258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D01D653-7BD8-D2B9-B092-7CADBC9D3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EA0FDDE-1ABF-3954-B9E5-8CE8CBACE0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purpose of the "break" statement in PHP?</a:t>
            </a:r>
          </a:p>
          <a:p>
            <a:r>
              <a:rPr lang="en-US" dirty="0">
                <a:highlight>
                  <a:srgbClr val="00FF00"/>
                </a:highlight>
              </a:rPr>
              <a:t>a. To exit a loop or switch statement prematurely</a:t>
            </a:r>
          </a:p>
          <a:p>
            <a:r>
              <a:rPr lang="en-US" dirty="0"/>
              <a:t>b. To skip the current iteration of a loop and continue to the next one</a:t>
            </a:r>
          </a:p>
          <a:p>
            <a:r>
              <a:rPr lang="en-US" dirty="0"/>
              <a:t>c. To return a value from a function</a:t>
            </a:r>
          </a:p>
          <a:p>
            <a:r>
              <a:rPr lang="en-US" dirty="0"/>
              <a:t>d. To define a constant</a:t>
            </a:r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16B35A66-0118-854F-8B06-699F4990FE9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16B35A66-0118-854F-8B06-699F4990FE9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2354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F835E7-2E6C-813F-3785-01D089971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dirty="0"/>
              <a:t>What is the following is the output of the following PHP code?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BA703FD-F707-0A72-D521-D17EC4848E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&lt;?</a:t>
            </a:r>
            <a:r>
              <a:rPr lang="en-US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php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$str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"Hello, world!"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echo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strpos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$str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"world"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?&gt;</a:t>
            </a:r>
          </a:p>
          <a:p>
            <a:r>
              <a:rPr lang="en-US" dirty="0">
                <a:solidFill>
                  <a:srgbClr val="800000"/>
                </a:solidFill>
                <a:highlight>
                  <a:srgbClr val="00FF00"/>
                </a:highlight>
                <a:latin typeface="Consolas" panose="020B0609020204030204" pitchFamily="49" charset="0"/>
              </a:rPr>
              <a:t>7</a:t>
            </a:r>
            <a:endParaRPr lang="en-US" b="0" dirty="0">
              <a:solidFill>
                <a:srgbClr val="800000"/>
              </a:solidFill>
              <a:effectLst/>
              <a:highlight>
                <a:srgbClr val="00FF00"/>
              </a:highlight>
              <a:latin typeface="Consolas" panose="020B0609020204030204" pitchFamily="49" charset="0"/>
            </a:endParaRPr>
          </a:p>
          <a:p>
            <a:endParaRPr lang="en-US" dirty="0">
              <a:solidFill>
                <a:srgbClr val="8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b="0" dirty="0">
              <a:solidFill>
                <a:srgbClr val="8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>
              <a:solidFill>
                <a:srgbClr val="8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78673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73D26E-DD62-B647-79F9-FA23A57B3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9408272-D309-D9E1-CFE9-007EC341C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function is used to find the number of elements in an array in PHP?</a:t>
            </a:r>
          </a:p>
          <a:p>
            <a:endParaRPr lang="en-US" dirty="0"/>
          </a:p>
          <a:p>
            <a:r>
              <a:rPr lang="en-US" dirty="0"/>
              <a:t>A) count()</a:t>
            </a:r>
          </a:p>
          <a:p>
            <a:r>
              <a:rPr lang="en-US" dirty="0"/>
              <a:t>B) length()</a:t>
            </a:r>
          </a:p>
          <a:p>
            <a:r>
              <a:rPr lang="en-US" dirty="0"/>
              <a:t>C) size()</a:t>
            </a:r>
          </a:p>
          <a:p>
            <a:r>
              <a:rPr lang="en-US" dirty="0"/>
              <a:t>D) </a:t>
            </a:r>
            <a:r>
              <a:rPr lang="en-US" dirty="0" err="1"/>
              <a:t>sizeof</a:t>
            </a:r>
            <a:r>
              <a:rPr lang="en-US" dirty="0"/>
              <a:t>()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62089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73D26E-DD62-B647-79F9-FA23A57B3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9408272-D309-D9E1-CFE9-007EC341C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function is used to find the number of elements in an array in PHP?</a:t>
            </a:r>
          </a:p>
          <a:p>
            <a:endParaRPr lang="en-US" dirty="0"/>
          </a:p>
          <a:p>
            <a:r>
              <a:rPr lang="en-US" dirty="0">
                <a:highlight>
                  <a:srgbClr val="00FF00"/>
                </a:highlight>
              </a:rPr>
              <a:t>A) count()</a:t>
            </a:r>
          </a:p>
          <a:p>
            <a:r>
              <a:rPr lang="en-US" dirty="0"/>
              <a:t>B) length()</a:t>
            </a:r>
          </a:p>
          <a:p>
            <a:r>
              <a:rPr lang="en-US" dirty="0"/>
              <a:t>C) size()</a:t>
            </a:r>
          </a:p>
          <a:p>
            <a:r>
              <a:rPr lang="en-US" dirty="0"/>
              <a:t>D) </a:t>
            </a:r>
            <a:r>
              <a:rPr lang="en-US" dirty="0" err="1"/>
              <a:t>sizeof</a:t>
            </a:r>
            <a:r>
              <a:rPr lang="en-US" dirty="0"/>
              <a:t>()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30579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779D9A-54F2-A33D-8C49-7778C025B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4A2BD78-B4D6-521F-77D9-637A8130A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PHP, how do you check if a specific element exists in an array?</a:t>
            </a:r>
          </a:p>
          <a:p>
            <a:endParaRPr lang="en-US" dirty="0"/>
          </a:p>
          <a:p>
            <a:r>
              <a:rPr lang="en-US" dirty="0"/>
              <a:t>A) </a:t>
            </a:r>
            <a:r>
              <a:rPr lang="en-US" dirty="0" err="1"/>
              <a:t>element_exists</a:t>
            </a:r>
            <a:r>
              <a:rPr lang="en-US" dirty="0"/>
              <a:t>()</a:t>
            </a:r>
          </a:p>
          <a:p>
            <a:r>
              <a:rPr lang="en-US" dirty="0"/>
              <a:t>B) </a:t>
            </a:r>
            <a:r>
              <a:rPr lang="en-US" dirty="0" err="1"/>
              <a:t>in_array</a:t>
            </a:r>
            <a:r>
              <a:rPr lang="en-US" dirty="0"/>
              <a:t>()</a:t>
            </a:r>
          </a:p>
          <a:p>
            <a:r>
              <a:rPr lang="en-US" dirty="0"/>
              <a:t>C) </a:t>
            </a:r>
            <a:r>
              <a:rPr lang="en-US" dirty="0" err="1"/>
              <a:t>array_search</a:t>
            </a:r>
            <a:r>
              <a:rPr lang="en-US" dirty="0"/>
              <a:t>()</a:t>
            </a:r>
          </a:p>
          <a:p>
            <a:r>
              <a:rPr lang="en-US" dirty="0"/>
              <a:t>D) </a:t>
            </a:r>
            <a:r>
              <a:rPr lang="en-US" dirty="0" err="1"/>
              <a:t>find_element</a:t>
            </a:r>
            <a:r>
              <a:rPr lang="en-US" dirty="0"/>
              <a:t>()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74231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779D9A-54F2-A33D-8C49-7778C025B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4A2BD78-B4D6-521F-77D9-637A8130A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PHP, how do you check if a specific element exists in an array?</a:t>
            </a:r>
          </a:p>
          <a:p>
            <a:endParaRPr lang="en-US" dirty="0"/>
          </a:p>
          <a:p>
            <a:r>
              <a:rPr lang="en-US" dirty="0"/>
              <a:t>A) </a:t>
            </a:r>
            <a:r>
              <a:rPr lang="en-US" dirty="0" err="1"/>
              <a:t>element_exists</a:t>
            </a:r>
            <a:r>
              <a:rPr lang="en-US" dirty="0"/>
              <a:t>()</a:t>
            </a:r>
          </a:p>
          <a:p>
            <a:r>
              <a:rPr lang="en-US" dirty="0">
                <a:highlight>
                  <a:srgbClr val="00FF00"/>
                </a:highlight>
              </a:rPr>
              <a:t>B) </a:t>
            </a:r>
            <a:r>
              <a:rPr lang="en-US" dirty="0" err="1">
                <a:highlight>
                  <a:srgbClr val="00FF00"/>
                </a:highlight>
              </a:rPr>
              <a:t>in_array</a:t>
            </a:r>
            <a:r>
              <a:rPr lang="en-US" dirty="0">
                <a:highlight>
                  <a:srgbClr val="00FF00"/>
                </a:highlight>
              </a:rPr>
              <a:t>()</a:t>
            </a:r>
          </a:p>
          <a:p>
            <a:r>
              <a:rPr lang="en-US" dirty="0"/>
              <a:t>C) </a:t>
            </a:r>
            <a:r>
              <a:rPr lang="en-US" dirty="0" err="1"/>
              <a:t>array_search</a:t>
            </a:r>
            <a:r>
              <a:rPr lang="en-US" dirty="0"/>
              <a:t>()</a:t>
            </a:r>
          </a:p>
          <a:p>
            <a:r>
              <a:rPr lang="en-US" dirty="0"/>
              <a:t>D) </a:t>
            </a:r>
            <a:r>
              <a:rPr lang="en-US" dirty="0" err="1"/>
              <a:t>find_element</a:t>
            </a:r>
            <a:r>
              <a:rPr lang="en-US" dirty="0"/>
              <a:t>()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12981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C0A068A-1B89-00E1-16BB-4B2275A59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942392"/>
            <a:ext cx="10058400" cy="4926702"/>
          </a:xfrm>
        </p:spPr>
        <p:txBody>
          <a:bodyPr/>
          <a:lstStyle/>
          <a:p>
            <a:r>
              <a:rPr lang="en-US" dirty="0"/>
              <a:t>Which array function is used to extract a portion of an array?</a:t>
            </a:r>
          </a:p>
          <a:p>
            <a:endParaRPr lang="en-US" dirty="0"/>
          </a:p>
          <a:p>
            <a:r>
              <a:rPr lang="en-US" dirty="0"/>
              <a:t>A) </a:t>
            </a:r>
            <a:r>
              <a:rPr lang="en-US" dirty="0" err="1"/>
              <a:t>array_extract</a:t>
            </a:r>
            <a:r>
              <a:rPr lang="en-US" dirty="0"/>
              <a:t>()</a:t>
            </a:r>
          </a:p>
          <a:p>
            <a:r>
              <a:rPr lang="en-US" dirty="0"/>
              <a:t>B) </a:t>
            </a:r>
            <a:r>
              <a:rPr lang="en-US" dirty="0" err="1"/>
              <a:t>array_slice</a:t>
            </a:r>
            <a:r>
              <a:rPr lang="en-US" dirty="0"/>
              <a:t>()</a:t>
            </a:r>
          </a:p>
          <a:p>
            <a:r>
              <a:rPr lang="en-US" dirty="0"/>
              <a:t>C) </a:t>
            </a:r>
            <a:r>
              <a:rPr lang="en-US" dirty="0" err="1"/>
              <a:t>array_subarray</a:t>
            </a:r>
            <a:r>
              <a:rPr lang="en-US" dirty="0"/>
              <a:t>()</a:t>
            </a:r>
          </a:p>
          <a:p>
            <a:r>
              <a:rPr lang="en-US" dirty="0"/>
              <a:t>D) </a:t>
            </a:r>
            <a:r>
              <a:rPr lang="en-US" dirty="0" err="1"/>
              <a:t>array_part</a:t>
            </a:r>
            <a:r>
              <a:rPr lang="en-US" dirty="0"/>
              <a:t>()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2310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C0A068A-1B89-00E1-16BB-4B2275A59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942392"/>
            <a:ext cx="10058400" cy="4926702"/>
          </a:xfrm>
        </p:spPr>
        <p:txBody>
          <a:bodyPr/>
          <a:lstStyle/>
          <a:p>
            <a:r>
              <a:rPr lang="en-US" dirty="0"/>
              <a:t>Which array function is used to extract a portion of an array?</a:t>
            </a:r>
          </a:p>
          <a:p>
            <a:endParaRPr lang="en-US" dirty="0"/>
          </a:p>
          <a:p>
            <a:r>
              <a:rPr lang="en-US" dirty="0"/>
              <a:t>A) </a:t>
            </a:r>
            <a:r>
              <a:rPr lang="en-US" dirty="0" err="1"/>
              <a:t>array_extract</a:t>
            </a:r>
            <a:r>
              <a:rPr lang="en-US" dirty="0"/>
              <a:t>()</a:t>
            </a:r>
          </a:p>
          <a:p>
            <a:r>
              <a:rPr lang="en-US" dirty="0">
                <a:highlight>
                  <a:srgbClr val="00FF00"/>
                </a:highlight>
              </a:rPr>
              <a:t>B) </a:t>
            </a:r>
            <a:r>
              <a:rPr lang="en-US" dirty="0" err="1">
                <a:highlight>
                  <a:srgbClr val="00FF00"/>
                </a:highlight>
              </a:rPr>
              <a:t>array_slice</a:t>
            </a:r>
            <a:r>
              <a:rPr lang="en-US" dirty="0">
                <a:highlight>
                  <a:srgbClr val="00FF00"/>
                </a:highlight>
              </a:rPr>
              <a:t>()</a:t>
            </a:r>
          </a:p>
          <a:p>
            <a:r>
              <a:rPr lang="en-US" dirty="0"/>
              <a:t>C) </a:t>
            </a:r>
            <a:r>
              <a:rPr lang="en-US" dirty="0" err="1"/>
              <a:t>array_subarray</a:t>
            </a:r>
            <a:r>
              <a:rPr lang="en-US" dirty="0"/>
              <a:t>()</a:t>
            </a:r>
          </a:p>
          <a:p>
            <a:r>
              <a:rPr lang="en-US" dirty="0"/>
              <a:t>D) </a:t>
            </a:r>
            <a:r>
              <a:rPr lang="en-US" dirty="0" err="1"/>
              <a:t>array_part</a:t>
            </a:r>
            <a:r>
              <a:rPr lang="en-US" dirty="0"/>
              <a:t>()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21074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this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array with duplicate values and write a PHP script to remove duplicates and display the unique values.</a:t>
            </a:r>
          </a:p>
          <a:p>
            <a:r>
              <a:rPr lang="en-US" dirty="0"/>
              <a:t>Create an array of usernames. Write a script to check if a given username exists in the array or not</a:t>
            </a:r>
          </a:p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74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7496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985B14C-D569-C939-C6A1-4339E1CE1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usage of </a:t>
            </a:r>
            <a:r>
              <a:rPr lang="en-US" dirty="0" err="1"/>
              <a:t>Array_flip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xmlns="" id="{C197F09B-A559-0429-5E2C-FAB2C718B07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2341984"/>
            <a:ext cx="4938712" cy="3060440"/>
          </a:xfr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xmlns="" id="{E2778C34-B14C-4F4C-665B-CF8264CA915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1534" y="3265714"/>
            <a:ext cx="4770533" cy="1082351"/>
          </a:xfrm>
        </p:spPr>
      </p:pic>
    </p:spTree>
    <p:extLst>
      <p:ext uri="{BB962C8B-B14F-4D97-AF65-F5344CB8AC3E}">
        <p14:creationId xmlns:p14="http://schemas.microsoft.com/office/powerpoint/2010/main" val="4104418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want to declare a constant in PHP that represents the maximum file size allowed for uploads. Which keyword would you use to make it accessible throughout your code?</a:t>
            </a:r>
          </a:p>
          <a:p>
            <a:r>
              <a:rPr lang="en-US" dirty="0"/>
              <a:t>a) private</a:t>
            </a:r>
          </a:p>
          <a:p>
            <a:r>
              <a:rPr lang="en-US" dirty="0"/>
              <a:t>b) protected</a:t>
            </a:r>
          </a:p>
          <a:p>
            <a:r>
              <a:rPr lang="en-US" dirty="0"/>
              <a:t>c) public</a:t>
            </a:r>
          </a:p>
          <a:p>
            <a:r>
              <a:rPr lang="en-US" dirty="0"/>
              <a:t>d) const</a:t>
            </a:r>
          </a:p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698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4130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of the following is NOT a characteristic of server-side scripting in PHP?</a:t>
            </a:r>
          </a:p>
          <a:p>
            <a:r>
              <a:rPr lang="en-US" dirty="0"/>
              <a:t>a. Server processes PHP code before sending HTML to the client</a:t>
            </a:r>
          </a:p>
          <a:p>
            <a:r>
              <a:rPr lang="en-US" dirty="0"/>
              <a:t>b. PHP code is hidden from the client</a:t>
            </a:r>
          </a:p>
          <a:p>
            <a:r>
              <a:rPr lang="en-US" dirty="0"/>
              <a:t>c. PHP code is executed on the client's browser</a:t>
            </a:r>
          </a:p>
          <a:p>
            <a:r>
              <a:rPr lang="en-US" dirty="0"/>
              <a:t>d. PHP code can interact with databases on the server</a:t>
            </a:r>
          </a:p>
          <a:p>
            <a:endParaRPr lang="en-US" dirty="0"/>
          </a:p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16B35A66-0118-854F-8B06-699F4990FE9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81426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want to declare a constant in PHP that represents the maximum file size allowed for uploads. Which keyword would you use to make it accessible throughout your code?</a:t>
            </a:r>
          </a:p>
          <a:p>
            <a:r>
              <a:rPr lang="en-US" dirty="0"/>
              <a:t>a) private</a:t>
            </a:r>
          </a:p>
          <a:p>
            <a:r>
              <a:rPr lang="en-US" dirty="0"/>
              <a:t>b) protected</a:t>
            </a:r>
          </a:p>
          <a:p>
            <a:r>
              <a:rPr lang="en-US" dirty="0"/>
              <a:t>c) public</a:t>
            </a:r>
          </a:p>
          <a:p>
            <a:r>
              <a:rPr lang="en-US" dirty="0">
                <a:highlight>
                  <a:srgbClr val="00FF00"/>
                </a:highlight>
              </a:rPr>
              <a:t>d) const</a:t>
            </a:r>
          </a:p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2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49041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need to create a PHP script that calculates the average of an array of numbers. Which looping construct is most suitable for this task?</a:t>
            </a:r>
          </a:p>
          <a:p>
            <a:r>
              <a:rPr lang="en-US" dirty="0"/>
              <a:t>a) for each</a:t>
            </a:r>
          </a:p>
          <a:p>
            <a:r>
              <a:rPr lang="en-US" dirty="0"/>
              <a:t>b) do...while</a:t>
            </a:r>
          </a:p>
          <a:p>
            <a:r>
              <a:rPr lang="en-US" dirty="0"/>
              <a:t>c) for</a:t>
            </a:r>
          </a:p>
          <a:p>
            <a:r>
              <a:rPr lang="en-US" dirty="0"/>
              <a:t>d) while</a:t>
            </a:r>
          </a:p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46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38721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need to create a PHP script that calculates the average of an array of numbers. Which looping construct is most suitable for this task?</a:t>
            </a:r>
          </a:p>
          <a:p>
            <a:r>
              <a:rPr lang="en-US" dirty="0">
                <a:highlight>
                  <a:srgbClr val="00FF00"/>
                </a:highlight>
              </a:rPr>
              <a:t>a) for each</a:t>
            </a:r>
          </a:p>
          <a:p>
            <a:r>
              <a:rPr lang="en-US" dirty="0"/>
              <a:t>b) do...while</a:t>
            </a:r>
          </a:p>
          <a:p>
            <a:r>
              <a:rPr lang="en-US" dirty="0"/>
              <a:t>c) for</a:t>
            </a:r>
          </a:p>
          <a:p>
            <a:r>
              <a:rPr lang="en-US" dirty="0"/>
              <a:t>d) while</a:t>
            </a:r>
          </a:p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0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68399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a PHP class, you have a private property called "balance." Explain how encapsulation and OOP principles help ensure data integrity and security in this scenario.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a) Encapsulation ensures that the "balance" property can only be accessed by methods within the class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preventing unauthorized changes.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b) Encapsulation makes the "balance" property accessible to any part of the code, improving flexibility.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c) Encapsulation increases the risk of data leakage.</a:t>
            </a:r>
          </a:p>
          <a:p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d) OOP principles have no impact on data security</a:t>
            </a:r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4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20928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a PHP class, you have a private property called "balance." Explain how encapsulation and OOP principles help ensure data integrity and security in this scenario.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highlight>
                  <a:srgbClr val="00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a) Encapsulation ensures that the "balance" property can only be accessed by methods within the class</a:t>
            </a:r>
            <a:r>
              <a:rPr lang="en-IN" sz="1800" kern="100" dirty="0">
                <a:effectLst/>
                <a:highlight>
                  <a:srgbClr val="00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preventing unauthorized changes</a:t>
            </a: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b) Encapsulation makes the "balance" property accessible to any part of the code, improving flexibility.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c) Encapsulation increases the risk of data leakage.</a:t>
            </a:r>
          </a:p>
          <a:p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d) OOP principles have no impact on data security</a:t>
            </a:r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18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11885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of the following is a valid PHP variable name?</a:t>
            </a:r>
          </a:p>
          <a:p>
            <a:r>
              <a:rPr lang="en-US" dirty="0"/>
              <a:t>A. $num</a:t>
            </a:r>
          </a:p>
          <a:p>
            <a:r>
              <a:rPr lang="en-US" dirty="0"/>
              <a:t>B. num</a:t>
            </a:r>
          </a:p>
          <a:p>
            <a:r>
              <a:rPr lang="en-US" dirty="0"/>
              <a:t>C. $123num</a:t>
            </a:r>
          </a:p>
          <a:p>
            <a:r>
              <a:rPr lang="en-US" dirty="0"/>
              <a:t>D. $num 1</a:t>
            </a:r>
          </a:p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42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6513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of the following is a valid PHP variable name?</a:t>
            </a:r>
          </a:p>
          <a:p>
            <a:r>
              <a:rPr lang="en-US" dirty="0">
                <a:highlight>
                  <a:srgbClr val="00FF00"/>
                </a:highlight>
              </a:rPr>
              <a:t>A. $num</a:t>
            </a:r>
          </a:p>
          <a:p>
            <a:r>
              <a:rPr lang="en-US" dirty="0"/>
              <a:t>B. num</a:t>
            </a:r>
          </a:p>
          <a:p>
            <a:r>
              <a:rPr lang="en-US" dirty="0"/>
              <a:t>C. $123num</a:t>
            </a:r>
          </a:p>
          <a:p>
            <a:r>
              <a:rPr lang="en-US" dirty="0"/>
              <a:t>D. $num 1</a:t>
            </a:r>
          </a:p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66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2267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8.	In an object-oriented PHP program, you have a parent class called "Shape" and two child classes called "Circle" and "Rectangle." Both child classes have a method named "</a:t>
            </a:r>
            <a:r>
              <a:rPr lang="en-US" dirty="0" err="1"/>
              <a:t>calculateArea</a:t>
            </a:r>
            <a:r>
              <a:rPr lang="en-US" dirty="0"/>
              <a:t>()." How does polymorphism apply in this scenario?</a:t>
            </a:r>
          </a:p>
          <a:p>
            <a:endParaRPr lang="en-US" dirty="0"/>
          </a:p>
          <a:p>
            <a:r>
              <a:rPr lang="en-US" dirty="0"/>
              <a:t>a) Polymorphism allows you to create objects of the "Shape" class only.</a:t>
            </a:r>
          </a:p>
          <a:p>
            <a:r>
              <a:rPr lang="en-US" dirty="0"/>
              <a:t>b) Polymorphism allows you to create objects of both "Circle" and "Rectangle" classes, and they can be used interchangeably when calling "</a:t>
            </a:r>
            <a:r>
              <a:rPr lang="en-US" dirty="0" err="1"/>
              <a:t>calculateArea</a:t>
            </a:r>
            <a:r>
              <a:rPr lang="en-US" dirty="0"/>
              <a:t>()."</a:t>
            </a:r>
          </a:p>
          <a:p>
            <a:r>
              <a:rPr lang="en-US" dirty="0"/>
              <a:t>c) Polymorphism prevents you from creating objects of child classes.</a:t>
            </a:r>
          </a:p>
          <a:p>
            <a:r>
              <a:rPr lang="en-US" dirty="0"/>
              <a:t>d) Polymorphism allows you to use the "Shape" class as a child of "Circle" or "Rectangle."</a:t>
            </a:r>
          </a:p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0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48408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8.	In an object-oriented PHP program, you have a parent class called "Shape" and two child classes called "Circle" and "Rectangle." Both child classes have a method named "</a:t>
            </a:r>
            <a:r>
              <a:rPr lang="en-US" dirty="0" err="1"/>
              <a:t>calculateArea</a:t>
            </a:r>
            <a:r>
              <a:rPr lang="en-US" dirty="0"/>
              <a:t>()." How does polymorphism apply in this scenario?</a:t>
            </a:r>
          </a:p>
          <a:p>
            <a:endParaRPr lang="en-US" dirty="0"/>
          </a:p>
          <a:p>
            <a:r>
              <a:rPr lang="en-US" dirty="0"/>
              <a:t>a) Polymorphism allows you to create objects of the "Shape" class only.</a:t>
            </a:r>
          </a:p>
          <a:p>
            <a:r>
              <a:rPr lang="en-US" dirty="0">
                <a:highlight>
                  <a:srgbClr val="00FF00"/>
                </a:highlight>
              </a:rPr>
              <a:t>b) Polymorphism allows you to create objects of both "Circle" and "Rectangle" classes, and they can be used interchangeably when calling "</a:t>
            </a:r>
            <a:r>
              <a:rPr lang="en-US" dirty="0" err="1">
                <a:highlight>
                  <a:srgbClr val="00FF00"/>
                </a:highlight>
              </a:rPr>
              <a:t>calculateArea</a:t>
            </a:r>
            <a:r>
              <a:rPr lang="en-US" dirty="0">
                <a:highlight>
                  <a:srgbClr val="00FF00"/>
                </a:highlight>
              </a:rPr>
              <a:t>()."</a:t>
            </a:r>
          </a:p>
          <a:p>
            <a:r>
              <a:rPr lang="en-US" dirty="0"/>
              <a:t>c) Polymorphism prevents you from creating objects of child classes.</a:t>
            </a:r>
          </a:p>
          <a:p>
            <a:r>
              <a:rPr lang="en-US" dirty="0"/>
              <a:t>d) Polymorphism allows you to use the "Shape" class as a child of "Circle" or "Rectangle."</a:t>
            </a:r>
          </a:p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14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6102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will the output of the given code</a:t>
            </a:r>
          </a:p>
          <a:p>
            <a:r>
              <a:rPr lang="en-US" dirty="0"/>
              <a:t>&lt;?</a:t>
            </a:r>
            <a:r>
              <a:rPr lang="en-US" dirty="0" err="1"/>
              <a:t>php</a:t>
            </a:r>
            <a:endParaRPr lang="en-US" dirty="0"/>
          </a:p>
          <a:p>
            <a:r>
              <a:rPr lang="en-US" dirty="0"/>
              <a:t>$x = 0;</a:t>
            </a:r>
          </a:p>
          <a:p>
            <a:r>
              <a:rPr lang="en-US" dirty="0"/>
              <a:t>while ($x &lt; 10) { $x += 1; } echo $x;?&gt;</a:t>
            </a:r>
          </a:p>
          <a:p>
            <a:r>
              <a:rPr lang="en-US" dirty="0"/>
              <a:t>A. 10</a:t>
            </a:r>
          </a:p>
          <a:p>
            <a:r>
              <a:rPr lang="en-US" dirty="0"/>
              <a:t>B. 9</a:t>
            </a:r>
          </a:p>
          <a:p>
            <a:r>
              <a:rPr lang="en-US" dirty="0"/>
              <a:t>C. 8</a:t>
            </a:r>
          </a:p>
          <a:p>
            <a:r>
              <a:rPr lang="en-US" dirty="0"/>
              <a:t>D. None of the above</a:t>
            </a:r>
          </a:p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38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4282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of the following is NOT a characteristic of server-side scripting in PHP?</a:t>
            </a:r>
          </a:p>
          <a:p>
            <a:r>
              <a:rPr lang="en-US" dirty="0"/>
              <a:t>a. Server processes PHP code before sending HTML to the client</a:t>
            </a:r>
          </a:p>
          <a:p>
            <a:r>
              <a:rPr lang="en-US" dirty="0"/>
              <a:t>b. PHP code is hidden from the client</a:t>
            </a:r>
          </a:p>
          <a:p>
            <a:r>
              <a:rPr lang="en-US" dirty="0"/>
              <a:t>c. </a:t>
            </a:r>
            <a:r>
              <a:rPr lang="en-US" dirty="0">
                <a:highlight>
                  <a:srgbClr val="00FF00"/>
                </a:highlight>
              </a:rPr>
              <a:t>PHP code is executed on the client's browser</a:t>
            </a:r>
          </a:p>
          <a:p>
            <a:r>
              <a:rPr lang="en-US" dirty="0"/>
              <a:t>d. PHP code can interact with databases on the server</a:t>
            </a:r>
          </a:p>
          <a:p>
            <a:endParaRPr lang="en-US" dirty="0"/>
          </a:p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2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6020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will the output of the given code</a:t>
            </a:r>
          </a:p>
          <a:p>
            <a:r>
              <a:rPr lang="en-US" dirty="0"/>
              <a:t>&lt;?</a:t>
            </a:r>
            <a:r>
              <a:rPr lang="en-US" dirty="0" err="1"/>
              <a:t>php</a:t>
            </a:r>
            <a:endParaRPr lang="en-US" dirty="0"/>
          </a:p>
          <a:p>
            <a:r>
              <a:rPr lang="en-US" dirty="0"/>
              <a:t>$x = 0;</a:t>
            </a:r>
          </a:p>
          <a:p>
            <a:r>
              <a:rPr lang="en-US" dirty="0"/>
              <a:t>while ($x &lt; 10) { $x += 1; } echo $x;?&gt;</a:t>
            </a:r>
          </a:p>
          <a:p>
            <a:r>
              <a:rPr lang="en-US" dirty="0">
                <a:highlight>
                  <a:srgbClr val="00FF00"/>
                </a:highlight>
              </a:rPr>
              <a:t>A. 10</a:t>
            </a:r>
          </a:p>
          <a:p>
            <a:r>
              <a:rPr lang="en-US" dirty="0"/>
              <a:t>B. 9</a:t>
            </a:r>
          </a:p>
          <a:p>
            <a:r>
              <a:rPr lang="en-US" dirty="0"/>
              <a:t>C. 8</a:t>
            </a:r>
          </a:p>
          <a:p>
            <a:r>
              <a:rPr lang="en-US" dirty="0"/>
              <a:t>D. None of the above</a:t>
            </a:r>
          </a:p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62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9228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Write a example to showcase working of arrow function in PHP</a:t>
            </a:r>
          </a:p>
          <a:p>
            <a:pPr marL="0" indent="0">
              <a:buNone/>
            </a:pPr>
            <a:r>
              <a:rPr lang="en-US" dirty="0"/>
              <a:t>What array function you used to sort associative array in ascending and descending order.</a:t>
            </a:r>
          </a:p>
          <a:p>
            <a:pPr marL="0" indent="0">
              <a:buNone/>
            </a:pPr>
            <a:r>
              <a:rPr lang="en-US" b="1" dirty="0" err="1"/>
              <a:t>Asort</a:t>
            </a:r>
            <a:r>
              <a:rPr lang="en-US" b="1" dirty="0"/>
              <a:t>() </a:t>
            </a:r>
            <a:r>
              <a:rPr lang="en-US" dirty="0"/>
              <a:t>For ascending order according to value</a:t>
            </a:r>
          </a:p>
          <a:p>
            <a:pPr marL="0" indent="0">
              <a:buNone/>
            </a:pPr>
            <a:r>
              <a:rPr lang="en-US" b="1" dirty="0" err="1"/>
              <a:t>Arsort</a:t>
            </a:r>
            <a:r>
              <a:rPr lang="en-US" b="1" dirty="0"/>
              <a:t>()</a:t>
            </a:r>
            <a:r>
              <a:rPr lang="en-US" dirty="0"/>
              <a:t> For </a:t>
            </a:r>
            <a:r>
              <a:rPr lang="en-US" dirty="0" err="1"/>
              <a:t>decending</a:t>
            </a:r>
            <a:r>
              <a:rPr lang="en-US" dirty="0"/>
              <a:t> Order according to value</a:t>
            </a:r>
          </a:p>
          <a:p>
            <a:pPr marL="0" indent="0">
              <a:buNone/>
            </a:pPr>
            <a:r>
              <a:rPr lang="en-US" dirty="0"/>
              <a:t>Which array function is used to sort associative array according to key in descending order.</a:t>
            </a:r>
          </a:p>
          <a:p>
            <a:pPr marL="0" indent="0">
              <a:buNone/>
            </a:pPr>
            <a:r>
              <a:rPr lang="en-US" dirty="0" err="1"/>
              <a:t>Krsort</a:t>
            </a:r>
            <a:r>
              <a:rPr lang="en-US" dirty="0"/>
              <a:t>()</a:t>
            </a:r>
          </a:p>
          <a:p>
            <a:pPr marL="0" indent="0">
              <a:buNone/>
            </a:pPr>
            <a:r>
              <a:rPr lang="en-US" dirty="0"/>
              <a:t>Which array function is used to sort associative array according to key in ascending order.</a:t>
            </a:r>
          </a:p>
          <a:p>
            <a:pPr marL="0" indent="0">
              <a:buNone/>
            </a:pPr>
            <a:r>
              <a:rPr lang="en-US" dirty="0" err="1"/>
              <a:t>Ksort</a:t>
            </a:r>
            <a:r>
              <a:rPr lang="en-US" dirty="0"/>
              <a:t>()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86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0504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63373" y="198407"/>
            <a:ext cx="39854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TRY THIS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E9C1228B-E0F5-B67F-4A4C-A6D3E545BF12}"/>
              </a:ext>
            </a:extLst>
          </p:cNvPr>
          <p:cNvSpPr txBox="1"/>
          <p:nvPr/>
        </p:nvSpPr>
        <p:spPr>
          <a:xfrm>
            <a:off x="307910" y="2274838"/>
            <a:ext cx="1096347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Write a PHP script to sort the following associative array :</a:t>
            </a:r>
            <a:br>
              <a:rPr lang="en-US" dirty="0"/>
            </a:br>
            <a:r>
              <a:rPr lang="en-US" dirty="0"/>
              <a:t>array("Sophia"=&gt;"31","Jacob"=&gt;"41","William"=&gt;"39","Ramesh"=&gt;"40") in</a:t>
            </a:r>
          </a:p>
          <a:p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a) ascending order sort by value</a:t>
            </a:r>
            <a:br>
              <a:rPr lang="en-US" dirty="0"/>
            </a:br>
            <a:r>
              <a:rPr lang="en-US" dirty="0"/>
              <a:t>b) ascending order sort by Key</a:t>
            </a:r>
            <a:br>
              <a:rPr lang="en-US" dirty="0"/>
            </a:br>
            <a:r>
              <a:rPr lang="en-US" dirty="0"/>
              <a:t>c) descending order sorting by Value</a:t>
            </a:r>
            <a:br>
              <a:rPr lang="en-US" dirty="0"/>
            </a:br>
            <a:r>
              <a:rPr lang="en-US" dirty="0"/>
              <a:t>d) descending order sorting by Key</a:t>
            </a:r>
          </a:p>
        </p:txBody>
      </p:sp>
    </p:spTree>
    <p:extLst>
      <p:ext uri="{BB962C8B-B14F-4D97-AF65-F5344CB8AC3E}">
        <p14:creationId xmlns:p14="http://schemas.microsoft.com/office/powerpoint/2010/main" val="2734482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 you call the values that are passed into a function when it's called?</a:t>
            </a:r>
          </a:p>
          <a:p>
            <a:endParaRPr lang="en-US" dirty="0"/>
          </a:p>
          <a:p>
            <a:r>
              <a:rPr lang="en-US" dirty="0"/>
              <a:t>A) Parameters</a:t>
            </a:r>
          </a:p>
          <a:p>
            <a:r>
              <a:rPr lang="en-US" dirty="0"/>
              <a:t>B) Arguments</a:t>
            </a:r>
          </a:p>
          <a:p>
            <a:r>
              <a:rPr lang="en-US" dirty="0"/>
              <a:t>C) Variables</a:t>
            </a:r>
          </a:p>
          <a:p>
            <a:r>
              <a:rPr lang="en-US" dirty="0"/>
              <a:t>D) Constants</a:t>
            </a:r>
          </a:p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0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76913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 you call the values that are passed into a function when it's called?</a:t>
            </a:r>
          </a:p>
          <a:p>
            <a:endParaRPr lang="en-US" dirty="0"/>
          </a:p>
          <a:p>
            <a:r>
              <a:rPr lang="en-US" dirty="0"/>
              <a:t>A) Parameters</a:t>
            </a:r>
          </a:p>
          <a:p>
            <a:r>
              <a:rPr lang="en-US" dirty="0">
                <a:highlight>
                  <a:srgbClr val="00FF00"/>
                </a:highlight>
              </a:rPr>
              <a:t>B) Arguments</a:t>
            </a:r>
          </a:p>
          <a:p>
            <a:r>
              <a:rPr lang="en-US" dirty="0"/>
              <a:t>C) Variables</a:t>
            </a:r>
          </a:p>
          <a:p>
            <a:r>
              <a:rPr lang="en-US" dirty="0"/>
              <a:t>D) Constants</a:t>
            </a:r>
          </a:p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34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299177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calling a user-defined function in PHP, which of the following is true regarding the number of arguments passed?</a:t>
            </a:r>
          </a:p>
          <a:p>
            <a:endParaRPr lang="en-US" dirty="0"/>
          </a:p>
          <a:p>
            <a:r>
              <a:rPr lang="en-US" dirty="0"/>
              <a:t>A) You must always pass the same number of arguments as there are parameters in the function definition.</a:t>
            </a:r>
          </a:p>
          <a:p>
            <a:r>
              <a:rPr lang="en-US" dirty="0"/>
              <a:t>B).No need to pass arguments</a:t>
            </a:r>
          </a:p>
          <a:p>
            <a:r>
              <a:rPr lang="en-US" dirty="0"/>
              <a:t>C) You can pass fewer arguments than there are parameters in the function definition.</a:t>
            </a:r>
          </a:p>
          <a:p>
            <a:r>
              <a:rPr lang="en-US" dirty="0"/>
              <a:t>D) You can pass more arguments than there are parameters in the function definition.</a:t>
            </a:r>
          </a:p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58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023981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calling a user-defined function in PHP, which of the following is true regarding the number of arguments passed?</a:t>
            </a:r>
          </a:p>
          <a:p>
            <a:endParaRPr lang="en-US" dirty="0"/>
          </a:p>
          <a:p>
            <a:r>
              <a:rPr lang="en-US" dirty="0">
                <a:highlight>
                  <a:srgbClr val="00FF00"/>
                </a:highlight>
              </a:rPr>
              <a:t>A) You must always pass the same number of arguments as there are parameters in the function definition.</a:t>
            </a:r>
          </a:p>
          <a:p>
            <a:r>
              <a:rPr lang="en-US" dirty="0"/>
              <a:t>B).No need to pass arguments</a:t>
            </a:r>
          </a:p>
          <a:p>
            <a:r>
              <a:rPr lang="en-US" dirty="0"/>
              <a:t>C) You can pass fewer arguments than there are parameters in the function definition.</a:t>
            </a:r>
          </a:p>
          <a:p>
            <a:r>
              <a:rPr lang="en-US" dirty="0"/>
              <a:t>D) You can pass more arguments than there are parameters in the function definition.</a:t>
            </a:r>
          </a:p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82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0501814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Kavya wants to throw a pizza party with her friends. She cooks pizza for them; now she wants her pizzas divided into eight slices each and distributed evenly among her friends.</a:t>
            </a:r>
          </a:p>
          <a:p>
            <a:r>
              <a:rPr lang="en-US" dirty="0"/>
              <a:t>Create a function that</a:t>
            </a:r>
          </a:p>
          <a:p>
            <a:r>
              <a:rPr lang="en-US"/>
              <a:t>It </a:t>
            </a:r>
            <a:r>
              <a:rPr lang="en-US" dirty="0"/>
              <a:t>takes a number of pizzas and a number of friends.</a:t>
            </a:r>
          </a:p>
          <a:p>
            <a:r>
              <a:rPr lang="en-US" dirty="0"/>
              <a:t>and returns the number of slices that will be left over if each person takes an equal       number of slices.</a:t>
            </a:r>
          </a:p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06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562577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30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7572199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54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3882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PHP, what is the scope of a variable defined within a function?</a:t>
            </a:r>
          </a:p>
          <a:p>
            <a:r>
              <a:rPr lang="en-US" dirty="0"/>
              <a:t>a. Global scope</a:t>
            </a:r>
          </a:p>
          <a:p>
            <a:r>
              <a:rPr lang="en-US" dirty="0"/>
              <a:t>b. Local scope</a:t>
            </a:r>
          </a:p>
          <a:p>
            <a:r>
              <a:rPr lang="en-US" dirty="0"/>
              <a:t>c. Protected scope</a:t>
            </a:r>
          </a:p>
          <a:p>
            <a:r>
              <a:rPr lang="en-US" dirty="0"/>
              <a:t>d. Static scope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6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01170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78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55466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02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113075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26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879001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50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0647516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74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3159430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98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541144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2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908982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46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1760095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70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60572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PHP, what is the scope of a variable defined within a function?</a:t>
            </a:r>
          </a:p>
          <a:p>
            <a:r>
              <a:rPr lang="en-US" dirty="0"/>
              <a:t>a. Global scope</a:t>
            </a:r>
          </a:p>
          <a:p>
            <a:r>
              <a:rPr lang="en-US" dirty="0">
                <a:highlight>
                  <a:srgbClr val="00FF00"/>
                </a:highlight>
              </a:rPr>
              <a:t>b. Local scope</a:t>
            </a:r>
          </a:p>
          <a:p>
            <a:r>
              <a:rPr lang="en-US" dirty="0"/>
              <a:t>c. dynamic scope</a:t>
            </a:r>
          </a:p>
          <a:p>
            <a:r>
              <a:rPr lang="en-US" dirty="0"/>
              <a:t>d. Static scope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0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122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does the </a:t>
            </a:r>
            <a:r>
              <a:rPr lang="en-US" dirty="0" err="1"/>
              <a:t>strlen</a:t>
            </a:r>
            <a:r>
              <a:rPr lang="en-US" dirty="0"/>
              <a:t>() function in PHP do?</a:t>
            </a:r>
          </a:p>
          <a:p>
            <a:r>
              <a:rPr lang="en-US" dirty="0"/>
              <a:t>a. Returns the length of a string</a:t>
            </a:r>
          </a:p>
          <a:p>
            <a:r>
              <a:rPr lang="en-US" dirty="0"/>
              <a:t>b. Returns the number of words in a string</a:t>
            </a:r>
          </a:p>
          <a:p>
            <a:r>
              <a:rPr lang="en-US" dirty="0"/>
              <a:t>c. Converts a string to lowercase</a:t>
            </a:r>
          </a:p>
          <a:p>
            <a:r>
              <a:rPr lang="en-US" dirty="0"/>
              <a:t>d. Generates a random string</a:t>
            </a:r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4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22397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0E0C6C-9C79-FB69-362E-F2F92135A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F680A7D-5927-0920-8236-88904A5E5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does the </a:t>
            </a:r>
            <a:r>
              <a:rPr lang="en-US" dirty="0" err="1"/>
              <a:t>strlen</a:t>
            </a:r>
            <a:r>
              <a:rPr lang="en-US" dirty="0"/>
              <a:t>() function in PHP do?</a:t>
            </a:r>
          </a:p>
          <a:p>
            <a:r>
              <a:rPr lang="en-US" dirty="0">
                <a:highlight>
                  <a:srgbClr val="00FF00"/>
                </a:highlight>
              </a:rPr>
              <a:t>a. Returns the length of a string</a:t>
            </a:r>
          </a:p>
          <a:p>
            <a:r>
              <a:rPr lang="en-US" dirty="0"/>
              <a:t>b. Returns the number of words in a string</a:t>
            </a:r>
          </a:p>
          <a:p>
            <a:r>
              <a:rPr lang="en-US" dirty="0"/>
              <a:t>c. Converts a string to lowercase</a:t>
            </a:r>
          </a:p>
          <a:p>
            <a:r>
              <a:rPr lang="en-US" dirty="0"/>
              <a:t>d. Generates a random string</a:t>
            </a:r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xmlns="" id="{2719C800-9DC3-FDA7-DD58-54EE8AFCB5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406369" y="158877"/>
          <a:ext cx="2377199" cy="963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8" r:id="rId3" imgW="13937020" imgH="5409524" progId="">
                  <p:embed/>
                </p:oleObj>
              </mc:Choice>
              <mc:Fallback>
                <p:oleObj r:id="rId3" imgW="13937020" imgH="5409524" progId="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xmlns="" id="{2719C800-9DC3-FDA7-DD58-54EE8AFCB5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06369" y="158877"/>
                        <a:ext cx="2377199" cy="96348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82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140</TotalTime>
  <Words>2078</Words>
  <Application>Microsoft Office PowerPoint</Application>
  <PresentationFormat>Widescreen</PresentationFormat>
  <Paragraphs>282</Paragraphs>
  <Slides>68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68</vt:i4>
      </vt:variant>
    </vt:vector>
  </HeadingPairs>
  <TitlesOfParts>
    <vt:vector size="73" baseType="lpstr">
      <vt:lpstr>Calibri</vt:lpstr>
      <vt:lpstr>Calibri Light</vt:lpstr>
      <vt:lpstr>Consolas</vt:lpstr>
      <vt:lpstr>Times New Roman</vt:lpstr>
      <vt:lpstr>Retrospect</vt:lpstr>
      <vt:lpstr>Lets Practice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will be the output of given code</vt:lpstr>
      <vt:lpstr>PowerPoint Presentation</vt:lpstr>
      <vt:lpstr>What will be the output of given code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will be the output of given code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Which of the following functions is used to count the number of words in a string?</vt:lpstr>
      <vt:lpstr>Which of the following functions is used to count the number of words in a string?</vt:lpstr>
      <vt:lpstr>What is the following is the output of the following PHP code?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Do this</vt:lpstr>
      <vt:lpstr>What is the usage of Array_flip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Lets Practice</dc:title>
  <dc:creator>Bhawna Sharma</dc:creator>
  <cp:lastModifiedBy>Asus</cp:lastModifiedBy>
  <cp:revision>8</cp:revision>
  <dcterms:created xsi:type="dcterms:W3CDTF">2023-09-12T01:52:31Z</dcterms:created>
  <dcterms:modified xsi:type="dcterms:W3CDTF">2023-09-13T05:24:13Z</dcterms:modified>
</cp:coreProperties>
</file>

<file path=docProps/thumbnail.jpeg>
</file>